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No need of writing if conditions for (Is active member)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Change the instance id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You will not have input data here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Change the scoring end-point as well.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Scoring End-Point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45085" y="-20955"/>
            <a:ext cx="6044565" cy="34137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9480" y="2379980"/>
            <a:ext cx="6160770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32385" y="19050"/>
            <a:ext cx="12052935" cy="68065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-46355"/>
            <a:ext cx="12140565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080" y="5715"/>
            <a:ext cx="12280265" cy="6934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85" y="32385"/>
            <a:ext cx="12065635" cy="6813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31750" y="5715"/>
            <a:ext cx="1211834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32385" y="45720"/>
            <a:ext cx="1209357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19050" y="-33655"/>
            <a:ext cx="121443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19050" y="-7620"/>
            <a:ext cx="1217168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71755" y="-34290"/>
            <a:ext cx="12223750" cy="69030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955" y="19685"/>
            <a:ext cx="12164060" cy="68694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85" y="71755"/>
            <a:ext cx="12157710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85" y="6350"/>
            <a:ext cx="12197080" cy="6887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20" y="71755"/>
            <a:ext cx="1213167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20" y="-7620"/>
            <a:ext cx="12171045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320" y="59055"/>
            <a:ext cx="12132310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Rahul Sapireddy</dc:creator>
  <cp:lastModifiedBy>Rahul Sapireddy</cp:lastModifiedBy>
  <cp:revision>32</cp:revision>
  <dcterms:created xsi:type="dcterms:W3CDTF">2020-06-19T16:28:28Z</dcterms:created>
  <dcterms:modified xsi:type="dcterms:W3CDTF">2020-06-19T17:18:04Z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